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6" r:id="rId2"/>
    <p:sldId id="289" r:id="rId3"/>
    <p:sldId id="324" r:id="rId4"/>
    <p:sldId id="327" r:id="rId5"/>
    <p:sldId id="288" r:id="rId6"/>
    <p:sldId id="326" r:id="rId7"/>
    <p:sldId id="298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22" autoAdjust="0"/>
  </p:normalViewPr>
  <p:slideViewPr>
    <p:cSldViewPr snapToGrid="0">
      <p:cViewPr varScale="1">
        <p:scale>
          <a:sx n="100" d="100"/>
          <a:sy n="100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JULY  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81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Summer is here!  Hopefully everyone is being cautious in the summer heat that is upon us.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Fireworks are not permitted within the city limits of Hilshire Village.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always we are here if you need us!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JULY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32495"/>
              </p:ext>
            </p:extLst>
          </p:nvPr>
        </p:nvGraphicFramePr>
        <p:xfrm>
          <a:off x="276943" y="971550"/>
          <a:ext cx="7225293" cy="18383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2589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382029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917372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56544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6408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07-04-2024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FOURTH OF JULY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6408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07-04-2024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CITY HALL CLOSED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2358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6" y="3177306"/>
            <a:ext cx="5214976" cy="31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pic>
        <p:nvPicPr>
          <p:cNvPr id="5" name="Picture 4" descr="A scam warning sign">
            <a:extLst>
              <a:ext uri="{FF2B5EF4-FFF2-40B4-BE49-F238E27FC236}">
                <a16:creationId xmlns:a16="http://schemas.microsoft.com/office/drawing/2014/main" id="{F6641F7C-8074-5184-C302-681B4A2F0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43" y="402324"/>
            <a:ext cx="4928739" cy="59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36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2395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06-01-2024 THRU 06-30-2024</a:t>
            </a:r>
          </a:p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78388"/>
              </p:ext>
            </p:extLst>
          </p:nvPr>
        </p:nvGraphicFramePr>
        <p:xfrm>
          <a:off x="1527890" y="1085875"/>
          <a:ext cx="3920410" cy="492440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58110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2050851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1111449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68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  <a:r>
                        <a:rPr lang="en-US" sz="1600" baseline="0" dirty="0"/>
                        <a:t> OF CALLS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100" dirty="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AMBULANCE CALL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593188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 CALL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449316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CHECK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60119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 CALL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91735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CHECK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3282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PARKING VIOLATION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RELATIONS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638050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ASSIGNMENT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50646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STALLED VEHICLE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980817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ACTIVITY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964418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PERSON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266674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CONTROL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03975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STOP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41467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VEHICLE BLOCKING ROADWAY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127685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VIOLATION OF CITY ORDINANCE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2709989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BDD6EE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1115</a:t>
                      </a:r>
                      <a:endParaRPr lang="en-US" sz="1100" dirty="0">
                        <a:effectLst/>
                        <a:highlight>
                          <a:srgbClr val="BDD6EE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6528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740125"/>
            <a:ext cx="7076209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15923</TotalTime>
  <Words>444</Words>
  <Application>Microsoft Office PowerPoint</Application>
  <PresentationFormat>Widescreen</PresentationFormat>
  <Paragraphs>137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Agency FB</vt:lpstr>
      <vt:lpstr>Arial</vt:lpstr>
      <vt:lpstr>Bahnschrift SemiCondensed</vt:lpstr>
      <vt:lpstr>Britannic Bold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Deborah A. Gonzalez</cp:lastModifiedBy>
  <cp:revision>182</cp:revision>
  <cp:lastPrinted>2022-08-01T09:19:45Z</cp:lastPrinted>
  <dcterms:created xsi:type="dcterms:W3CDTF">2022-04-29T05:53:13Z</dcterms:created>
  <dcterms:modified xsi:type="dcterms:W3CDTF">2024-07-01T15:08:24Z</dcterms:modified>
</cp:coreProperties>
</file>